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72" r:id="rId2"/>
    <p:sldId id="302" r:id="rId3"/>
    <p:sldId id="301" r:id="rId4"/>
    <p:sldId id="311" r:id="rId5"/>
    <p:sldId id="312" r:id="rId6"/>
    <p:sldId id="313" r:id="rId7"/>
    <p:sldId id="314" r:id="rId8"/>
    <p:sldId id="315" r:id="rId9"/>
    <p:sldId id="256" r:id="rId10"/>
    <p:sldId id="257" r:id="rId11"/>
    <p:sldId id="306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99" r:id="rId25"/>
    <p:sldId id="275" r:id="rId26"/>
    <p:sldId id="276" r:id="rId27"/>
    <p:sldId id="277" r:id="rId28"/>
    <p:sldId id="303" r:id="rId29"/>
    <p:sldId id="304" r:id="rId30"/>
    <p:sldId id="305" r:id="rId31"/>
    <p:sldId id="278" r:id="rId32"/>
    <p:sldId id="279" r:id="rId33"/>
    <p:sldId id="280" r:id="rId34"/>
    <p:sldId id="281" r:id="rId35"/>
    <p:sldId id="282" r:id="rId36"/>
    <p:sldId id="307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4" r:id="rId48"/>
    <p:sldId id="293" r:id="rId49"/>
    <p:sldId id="295" r:id="rId50"/>
    <p:sldId id="296" r:id="rId51"/>
    <p:sldId id="297" r:id="rId52"/>
    <p:sldId id="298" r:id="rId53"/>
    <p:sldId id="310" r:id="rId5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48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FC748-F8A5-41C6-BC0C-213985C09891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4D5C-D93D-4A5C-866C-61E57D8CD63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3A8CD-A871-46B2-97C5-2F83A87BA49C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B4659-6FD3-4EF4-BFB8-E49B20902E0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36D5-067B-4771-80BB-C1884F361A71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9EE0F-0A55-47B2-A18E-2484F52623A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E939C-7DC8-4D11-B6C8-1C4812D4EAF0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9DAF7-2A8F-4830-891B-1E929BD0854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CFAC7-424F-48C2-BDC1-C99070385C84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C3C8E-304D-4C13-98E7-0CD0801DC2F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10F47-9EE4-4900-9CC4-8FA2F672B469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CEA58-7078-4B93-B151-61E15A1AABB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886D-3FC0-45FA-A53E-710F83AF10C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0E6BC-6856-41D5-8EDA-3299E6C99E2F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0F52E-F898-4D0D-A80A-BC5978477774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F89F0-F498-4A47-9756-B41CD385B3C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F731F-2FFC-4999-BC44-CD32A7FE27E9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47920-7483-4181-B272-7126FB62AA6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258BE-51E6-4449-9DD8-D9C44C04B47E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C9B27-80F2-4ABB-93A7-FF7EB38C7E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EAD1-3862-4D84-9975-152F6A989EC8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00FD3-AB12-46A1-BACF-FC5208499C6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410CAA-7A87-4905-BE2B-DB236B6495A6}" type="datetimeFigureOut">
              <a:rPr lang="ro-RO"/>
              <a:pPr>
                <a:defRPr/>
              </a:pPr>
              <a:t>26.05.2012</a:t>
            </a:fld>
            <a:endParaRPr 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497509-1EEC-4B2C-BF8D-281364B41FD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3" r:id="rId1"/>
    <p:sldLayoutId id="2147483857" r:id="rId2"/>
    <p:sldLayoutId id="2147483864" r:id="rId3"/>
    <p:sldLayoutId id="2147483858" r:id="rId4"/>
    <p:sldLayoutId id="2147483865" r:id="rId5"/>
    <p:sldLayoutId id="2147483859" r:id="rId6"/>
    <p:sldLayoutId id="2147483860" r:id="rId7"/>
    <p:sldLayoutId id="2147483866" r:id="rId8"/>
    <p:sldLayoutId id="2147483867" r:id="rId9"/>
    <p:sldLayoutId id="2147483861" r:id="rId10"/>
    <p:sldLayoutId id="214748386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8C3836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908720"/>
            <a:ext cx="8305800" cy="4392488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o-RO" sz="44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„Toti oamenii mari au fost mai intai copii. Numai că putini dintre ei isi mai amintesc.” </a:t>
            </a:r>
            <a:r>
              <a:rPr lang="ro-RO" sz="36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o-RO" sz="36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o-RO" sz="3600" dirty="0" smtClean="0">
                <a:solidFill>
                  <a:schemeClr val="tx2">
                    <a:lumMod val="10000"/>
                  </a:schemeClr>
                </a:solidFill>
              </a:rPr>
              <a:t>                                                                                                        </a:t>
            </a:r>
            <a:r>
              <a:rPr sz="3600" dirty="0" smtClean="0">
                <a:solidFill>
                  <a:schemeClr val="tx2">
                    <a:lumMod val="10000"/>
                  </a:schemeClr>
                </a:solidFill>
              </a:rPr>
              <a:t>    </a:t>
            </a:r>
            <a:r>
              <a:rPr lang="ro-RO" sz="28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Antoine de Saint-Exupery</a:t>
            </a:r>
            <a:r>
              <a:rPr lang="ro-RO" dirty="0" smtClean="0"/>
              <a:t/>
            </a:r>
            <a:br>
              <a:rPr lang="ro-RO" dirty="0" smtClean="0"/>
            </a:br>
            <a:endParaRPr lang="ro-RO" dirty="0"/>
          </a:p>
        </p:txBody>
      </p:sp>
    </p:spTree>
  </p:cSld>
  <p:clrMapOvr>
    <a:masterClrMapping/>
  </p:clrMapOvr>
  <p:transition spd="slow" advTm="10000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Alexandrescu Adriana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692696"/>
            <a:ext cx="453650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ALEXANDRESCU (NADASAN) ADRIANA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785794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ANITESCU  ALIN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Anitescu Al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15608" y="6237312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ANTONIE  LAURENTIU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877272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ANITESCU  ALIN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Anitescu Alin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868144" y="980728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ANITESCU  ALIN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093296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BAZAVAN GIGI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Antonie Laurenti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ANTONIE  LAURENTIU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Antonie Laurentiu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15608" y="594928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ANTONIE  LAURENTIU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Antonie Laurentiu_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15608" y="6237312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ANTONIE  LAURENTIU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LOREDANA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Barbita Cornelia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436096" y="6093296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BARBITA (JIANU) CORNELIA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Barbita Cornelia_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67544" y="54868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BARBITA (JIANU) CORNELIA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Bazavan Gig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6093296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BAZAVAN GIGI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DUPA 10 ANI</a:t>
            </a:r>
            <a:endParaRPr lang="ro-RO" sz="8000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Tm="10000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Bazavan Gigi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9664" y="5949280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BAZAVAN GIGI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Bazavan Gigi_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9664" y="5949280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BAZAVAN GIGI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Bazavan Gigi_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9664" y="6093296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BAZAVAN GIGI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692696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CRING (VERDES) ALINA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Bechet Dan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9664" y="6165304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BECHET DANA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rducea Calu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6096" y="126876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BURDUCEA CLAUDIA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rducea Claudia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26876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BURDUCEA CLAUDIA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ele Veroni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6096" y="126876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CHELE VERONICA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ele Veronica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4624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15608" y="1052736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CHELE VERONICA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ing Al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692696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CRING (VERDES) ALINA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ing Alina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692696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CRING (VERDES) ALINA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Clasa a 12-a C</a:t>
            </a:r>
            <a:endParaRPr lang="ro-RO" sz="4800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PROMOTIA 1998-2002</a:t>
            </a:r>
            <a:endParaRPr lang="ro-RO" sz="6600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F25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57884" y="642918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CRING (VERDES) ALINA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ing Alina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692696"/>
            <a:ext cx="3024336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CRING (VERDES) ALINA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5615608" y="6165304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LOREDANA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nciulea Claudi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GONCIULEA CLAUDIU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nciulea Claudiu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11"/>
            <a:ext cx="9144000" cy="68297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6165304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GONCIULEA CLAUDIU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nciulea Claudiu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GONCIULEA CLAUDIU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rinache Andree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MARINACHE ANDREEA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rinache Andreea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MARINACHE ANDREEA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5214942" y="785794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LOREDANA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ica And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Nica Andra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08720"/>
            <a:ext cx="273630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NICA ANDRA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ica Andr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32656"/>
            <a:ext cx="273630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NICA ANDRA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sleaga Di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0152" y="836712"/>
            <a:ext cx="2880320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PISLEAGA (MOGA) DIDA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perta 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sleaga Did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0152" y="836712"/>
            <a:ext cx="2880320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PISLEAGA (MOGA) DIDA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pescu Alexand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6237312"/>
            <a:ext cx="2880320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ALEXANDRA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pescu Alexandra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6237312"/>
            <a:ext cx="2880320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ALEXANDRA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pescu Loreda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LOREDANA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pescu Loredana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LOREDANA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pescu Loredan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15608" y="764704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POPESCU LOREDANA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692696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GONCIULEA CLAUDIU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ru Oa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692696"/>
            <a:ext cx="3528392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SURU (NEAGA) OANA</a:t>
            </a:r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5796136" y="6093296"/>
            <a:ext cx="309634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TIRLUI GETA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rlui Ge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47656" y="836712"/>
            <a:ext cx="309634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TIRLUI GETA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ma Miha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6093296"/>
            <a:ext cx="309634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TOMA MIHAI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ma Mihai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836712"/>
            <a:ext cx="309634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TOMA MIHAI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2 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ma Mihai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1268760"/>
            <a:ext cx="309634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TOMA MIHAI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ladu Bet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36096" y="980728"/>
            <a:ext cx="309634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VLADU BETTY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ladu Betty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47656" y="5949280"/>
            <a:ext cx="309634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VLADU BETTY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28596" y="4071942"/>
            <a:ext cx="8305800" cy="1143000"/>
          </a:xfrm>
        </p:spPr>
        <p:txBody>
          <a:bodyPr/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VA MULTUMIM!</a:t>
            </a:r>
            <a:endParaRPr lang="ro-RO" sz="4800" dirty="0" smtClean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Subtitle 1"/>
          <p:cNvSpPr txBox="1">
            <a:spLocks/>
          </p:cNvSpPr>
          <p:nvPr/>
        </p:nvSpPr>
        <p:spPr bwMode="auto">
          <a:xfrm>
            <a:off x="285720" y="1142984"/>
            <a:ext cx="83058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None/>
              <a:tabLst/>
              <a:defRPr/>
            </a:pP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Pentru c</a:t>
            </a:r>
            <a:r>
              <a:rPr lang="en-US" sz="4800" spc="1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cs typeface="+mn-cs"/>
              </a:rPr>
              <a:t>a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ne-a</a:t>
            </a:r>
            <a:r>
              <a:rPr kumimoji="0" lang="en-US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t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i c</a:t>
            </a:r>
            <a:r>
              <a:rPr kumimoji="0" lang="en-US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a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l</a:t>
            </a:r>
            <a:r>
              <a:rPr kumimoji="0" lang="en-US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a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uzit ideile </a:t>
            </a:r>
            <a:r>
              <a:rPr kumimoji="0" lang="en-US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s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i visele atunci c</a:t>
            </a:r>
            <a:r>
              <a:rPr kumimoji="0" lang="en-US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a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nd </a:t>
            </a:r>
            <a:r>
              <a:rPr lang="en-US" sz="4800" spc="1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cs typeface="+mn-cs"/>
              </a:rPr>
              <a:t>i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ncepeam s</a:t>
            </a:r>
            <a:r>
              <a:rPr kumimoji="0" lang="en-US" sz="4800" b="0" i="0" u="none" strike="noStrike" kern="1200" cap="none" spc="10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a</a:t>
            </a:r>
            <a:r>
              <a:rPr kumimoji="0" lang="ro-RO" sz="4800" b="0" i="0" u="none" strike="noStrike" kern="1200" cap="none" spc="10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</a:t>
            </a:r>
            <a:r>
              <a:rPr kumimoji="0" lang="ro-RO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ne construim propriul drum</a:t>
            </a:r>
            <a:r>
              <a:rPr kumimoji="0" lang="en-US" sz="4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,</a:t>
            </a:r>
            <a:endParaRPr kumimoji="0" lang="en-US" sz="4800" b="0" i="0" u="none" strike="noStrike" kern="1200" cap="none" spc="1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1000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3 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4 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 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33513"/>
            <a:ext cx="8305800" cy="1981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o-RO"/>
          </a:p>
        </p:txBody>
      </p:sp>
      <p:pic>
        <p:nvPicPr>
          <p:cNvPr id="8196" name="Picture 3" descr="Alexandrescu Adrian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764704"/>
            <a:ext cx="4536504" cy="36933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ALEXANDRESCU (NADASAN) ADRIANA</a:t>
            </a:r>
            <a:endParaRPr lang="ro-RO" dirty="0"/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153</TotalTime>
  <Words>199</Words>
  <Application>Microsoft Office PowerPoint</Application>
  <PresentationFormat>On-screen Show (4:3)</PresentationFormat>
  <Paragraphs>58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Paper</vt:lpstr>
      <vt:lpstr>„Toti oamenii mari au fost mai intai copii. Numai că putini dintre ei isi mai amintesc.”                                                                                                              Antoine de Saint-Exupery </vt:lpstr>
      <vt:lpstr>DUPA 10 ANI</vt:lpstr>
      <vt:lpstr>PROMOTIA 1998-2002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</dc:creator>
  <cp:lastModifiedBy>JOE</cp:lastModifiedBy>
  <cp:revision>18</cp:revision>
  <dcterms:created xsi:type="dcterms:W3CDTF">2012-05-25T11:01:56Z</dcterms:created>
  <dcterms:modified xsi:type="dcterms:W3CDTF">2012-05-26T10:58:26Z</dcterms:modified>
</cp:coreProperties>
</file>